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7" r:id="rId5"/>
    <p:sldId id="258" r:id="rId6"/>
    <p:sldId id="269" r:id="rId7"/>
    <p:sldId id="259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LESSON 4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BRINGING UP 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KARI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Dhan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Gopal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Mukerji</a:t>
            </a:r>
            <a:endParaRPr lang="en-US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About the author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Gopal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Mukerji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was born on 6 July 1890, in a village near Calcutta on the edge of a jungle called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Kajangal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He was the first successful Indian man of letters in the United States and won a Newbery Medal in 1928. His work includes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Sandhya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or Songs of Twilight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Rajani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or Songs of the Night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Kari, the Elephant; Caste and Outcaste. He died on 14 July 1936. 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Key words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Squeal: cry/ trumpet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Luscious: tasty and sweet smelling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Hatchet: small axe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Mutilated: torn awkwardly/ disfigured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Lasso: rope with a noose at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end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Noose: a loop at the end of a rope in which the knot tightens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Tender: Delicate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Ashore: on or to the shore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Dragging: pulling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Afloat: floating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Objective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Students will be able to: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Understand the theme of the lesson- Importance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showing compassion towards animals.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Sequence events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Enhance vocabulary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Complete exercise at the end of the story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Inculcate the values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care and compassion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Summary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The story revolves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around Kari, a five month old elephant and the narrator as a nine year old boy. The two developed a strong bond after the elephant once saved a drowning boy.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Like a baby, Kari was always loaded with energy and full mischief. Once he got a chance to taste some  bananas. He loved them so much that he would do anything to have some bananas, even if it meant stealing. As a result, the narrator scolded him a lot</a:t>
            </a:r>
            <a:endParaRPr lang="en-US" sz="3000" dirty="0" smtClean="0"/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Summary contd.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narrator made great effort to teach Kari how to sit down and walk. It was indeed a tough task to for him to make Kari learn the Master Call. This was a strange raising sound that the elephant had to make to guide the master reach home in emergency. It took a period of five years for Kari to master the skill.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Learning Outcomes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Understand  author’s style of writing.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Understand the importance of caring for animals.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Critically examine the bond between humans and animals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ec15c0da-acf7-4615-ac8c-d0969fd373a1.mdb"/>
  <p:tag name="ARS_RESPONSE_PERSONNUM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378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LESSON 4</vt:lpstr>
      <vt:lpstr>About the author</vt:lpstr>
      <vt:lpstr>Key words</vt:lpstr>
      <vt:lpstr>Objective</vt:lpstr>
      <vt:lpstr>Summary</vt:lpstr>
      <vt:lpstr>Summary contd.</vt:lpstr>
      <vt:lpstr>Learning Outcomes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REMEDIAL CLASSES</dc:title>
  <dc:creator>Raising</dc:creator>
  <cp:lastModifiedBy>ssgj</cp:lastModifiedBy>
  <cp:revision>60</cp:revision>
  <dcterms:created xsi:type="dcterms:W3CDTF">2006-08-16T00:00:00Z</dcterms:created>
  <dcterms:modified xsi:type="dcterms:W3CDTF">2020-07-04T08:07:21Z</dcterms:modified>
</cp:coreProperties>
</file>